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6858000" cy="9906000" type="A4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xmlns="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6600"/>
    <a:srgbClr val="CC99FF"/>
    <a:srgbClr val="777777"/>
    <a:srgbClr val="FF9900"/>
    <a:srgbClr val="FF0066"/>
    <a:srgbClr val="00CC66"/>
    <a:srgbClr val="FF6600"/>
    <a:srgbClr val="33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8787" autoAdjust="0"/>
  </p:normalViewPr>
  <p:slideViewPr>
    <p:cSldViewPr snapToGrid="0">
      <p:cViewPr>
        <p:scale>
          <a:sx n="100" d="100"/>
          <a:sy n="100" d="100"/>
        </p:scale>
        <p:origin x="-1182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24954B0-B0B3-4A19-BBEA-7AE60302D39F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750888"/>
            <a:ext cx="2598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974E962-DFB3-4A48-8887-F8C3941BA1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03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3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61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44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1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67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90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377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80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4E962-DFB3-4A48-8887-F8C3941BA10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7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1BA71E1-4F8D-4CF6-BE33-E76D5C052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A7DDDD07-5239-4EE1-A499-165902B97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0" indent="0" algn="ctr">
              <a:buNone/>
              <a:defRPr sz="1125"/>
            </a:lvl2pPr>
            <a:lvl3pPr marL="514299" indent="0" algn="ctr">
              <a:buNone/>
              <a:defRPr sz="1013"/>
            </a:lvl3pPr>
            <a:lvl4pPr marL="771449" indent="0" algn="ctr">
              <a:buNone/>
              <a:defRPr sz="900"/>
            </a:lvl4pPr>
            <a:lvl5pPr marL="1028599" indent="0" algn="ctr">
              <a:buNone/>
              <a:defRPr sz="900"/>
            </a:lvl5pPr>
            <a:lvl6pPr marL="1285748" indent="0" algn="ctr">
              <a:buNone/>
              <a:defRPr sz="900"/>
            </a:lvl6pPr>
            <a:lvl7pPr marL="1542898" indent="0" algn="ctr">
              <a:buNone/>
              <a:defRPr sz="900"/>
            </a:lvl7pPr>
            <a:lvl8pPr marL="1800047" indent="0" algn="ctr">
              <a:buNone/>
              <a:defRPr sz="900"/>
            </a:lvl8pPr>
            <a:lvl9pPr marL="2057197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A6D1114-9195-4876-A886-8039D233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9638D7E-F441-4581-A84F-27A15940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FCA0733-F894-4413-BE30-6187E04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012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0DFA1FD-8A7D-4A44-A2DE-CC0E767A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37E169E6-593C-4B8F-B400-CEDB43DB5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C42E8B5-1854-4859-BBCC-6BD5819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AA89F1C-6B6D-4CEA-91C6-74190BBA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C5E7A72-E1A4-4CCE-9B0C-4D38E420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33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63A4AFD-3BB8-40CD-A456-E5857B6AA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5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6C6136B-87D9-4B3D-B598-42BB5C548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5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3A14D8F-622A-40C0-AEE2-51E6B095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C14A6B9-26F4-4700-A16A-6DB5C19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DC6B6D4-67A4-41FD-B658-C2A8D673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95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F92F6D1-076C-4921-8EE3-26E90200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D9EF635-FB0C-4D38-8536-63E13E943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D665E88-5B57-47E2-B499-CFCEA17B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72ED253-EC4D-468B-85D0-56A57E0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173A5C9-CBF1-4976-91C9-ACC02790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4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EB672CC-2EC5-4C3F-A471-EF7FE9AA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F346355-C630-4BD1-8F5B-DEBAD961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29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5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8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1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103B262-AF15-4390-8F3D-FF00D978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C5951B6-56F8-4ABB-81AF-31EB11BB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351188C-49C4-4002-8787-6EFB6B88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99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7F2DECA-BBDA-4BB2-9CE0-B03A3A6E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18F9DE5-7565-4019-AB08-9BE060658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8411C194-6D1E-4AC4-86D4-1CA328801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EE6C913-C742-4F8E-B091-D705009E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7611121E-853B-4B7B-A275-B60429DB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21BDBB4D-25EB-4D40-B757-DCCD7999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3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993FA04-6DF9-4590-A50C-25C3272C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15D9BC2-2EE6-4595-890B-0AE248707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0" indent="0">
              <a:buNone/>
              <a:defRPr sz="1125" b="1"/>
            </a:lvl2pPr>
            <a:lvl3pPr marL="514299" indent="0">
              <a:buNone/>
              <a:defRPr sz="1013" b="1"/>
            </a:lvl3pPr>
            <a:lvl4pPr marL="771449" indent="0">
              <a:buNone/>
              <a:defRPr sz="900" b="1"/>
            </a:lvl4pPr>
            <a:lvl5pPr marL="1028599" indent="0">
              <a:buNone/>
              <a:defRPr sz="900" b="1"/>
            </a:lvl5pPr>
            <a:lvl6pPr marL="1285748" indent="0">
              <a:buNone/>
              <a:defRPr sz="900" b="1"/>
            </a:lvl6pPr>
            <a:lvl7pPr marL="1542898" indent="0">
              <a:buNone/>
              <a:defRPr sz="900" b="1"/>
            </a:lvl7pPr>
            <a:lvl8pPr marL="1800047" indent="0">
              <a:buNone/>
              <a:defRPr sz="900" b="1"/>
            </a:lvl8pPr>
            <a:lvl9pPr marL="2057197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7E71B92-B2EB-40CD-9852-FDBD8CF01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13AD9296-0FE7-479E-BF17-0F8DCE7B0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0" indent="0">
              <a:buNone/>
              <a:defRPr sz="1125" b="1"/>
            </a:lvl2pPr>
            <a:lvl3pPr marL="514299" indent="0">
              <a:buNone/>
              <a:defRPr sz="1013" b="1"/>
            </a:lvl3pPr>
            <a:lvl4pPr marL="771449" indent="0">
              <a:buNone/>
              <a:defRPr sz="900" b="1"/>
            </a:lvl4pPr>
            <a:lvl5pPr marL="1028599" indent="0">
              <a:buNone/>
              <a:defRPr sz="900" b="1"/>
            </a:lvl5pPr>
            <a:lvl6pPr marL="1285748" indent="0">
              <a:buNone/>
              <a:defRPr sz="900" b="1"/>
            </a:lvl6pPr>
            <a:lvl7pPr marL="1542898" indent="0">
              <a:buNone/>
              <a:defRPr sz="900" b="1"/>
            </a:lvl7pPr>
            <a:lvl8pPr marL="1800047" indent="0">
              <a:buNone/>
              <a:defRPr sz="900" b="1"/>
            </a:lvl8pPr>
            <a:lvl9pPr marL="2057197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3FBF947B-F16D-4737-8753-276C79FEB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ED10C5F4-4010-4E7C-9E59-71563A67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00999F16-299C-43E9-BDFF-60C49DC4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73394918-EE67-44D2-9B95-CF0A800C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05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198E015-C0B4-4398-A696-CE590DF7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5E4A2A3F-36BA-4C12-A5FE-2CFDA700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0FB78944-9AAD-4D3F-B5BB-D6188B8B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7A28FC16-DD74-48CF-991A-054AFE17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7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10C1AB94-7AA6-426A-A8F2-0FDE81E0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6BE24803-BA5C-4FF4-8F5F-C9D52828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05D0B8DD-67A2-427E-9DF2-C96E2822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0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2C7F7E6-9651-41F3-B1F2-9EE760B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BA319B9-D84A-4FEA-8C95-9F67DA162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5334159A-0D6D-429C-AC26-3BD88EA13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50" indent="0">
              <a:buNone/>
              <a:defRPr sz="788"/>
            </a:lvl2pPr>
            <a:lvl3pPr marL="514299" indent="0">
              <a:buNone/>
              <a:defRPr sz="675"/>
            </a:lvl3pPr>
            <a:lvl4pPr marL="771449" indent="0">
              <a:buNone/>
              <a:defRPr sz="563"/>
            </a:lvl4pPr>
            <a:lvl5pPr marL="1028599" indent="0">
              <a:buNone/>
              <a:defRPr sz="563"/>
            </a:lvl5pPr>
            <a:lvl6pPr marL="1285748" indent="0">
              <a:buNone/>
              <a:defRPr sz="563"/>
            </a:lvl6pPr>
            <a:lvl7pPr marL="1542898" indent="0">
              <a:buNone/>
              <a:defRPr sz="563"/>
            </a:lvl7pPr>
            <a:lvl8pPr marL="1800047" indent="0">
              <a:buNone/>
              <a:defRPr sz="563"/>
            </a:lvl8pPr>
            <a:lvl9pPr marL="2057197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19C8C51C-707A-4AFE-8EDE-E0AE8F87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59F0D1E6-5BB8-44C8-B202-002B0906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BBD498BD-3211-48B6-9E9C-D732EB87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91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F255808-06BA-422A-A381-7FBBB300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9C0A4451-DEA5-456D-9E57-35214C999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50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7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84B9EFA1-CAFD-4C6F-B1C7-1F8A9C9E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50" indent="0">
              <a:buNone/>
              <a:defRPr sz="788"/>
            </a:lvl2pPr>
            <a:lvl3pPr marL="514299" indent="0">
              <a:buNone/>
              <a:defRPr sz="675"/>
            </a:lvl3pPr>
            <a:lvl4pPr marL="771449" indent="0">
              <a:buNone/>
              <a:defRPr sz="563"/>
            </a:lvl4pPr>
            <a:lvl5pPr marL="1028599" indent="0">
              <a:buNone/>
              <a:defRPr sz="563"/>
            </a:lvl5pPr>
            <a:lvl6pPr marL="1285748" indent="0">
              <a:buNone/>
              <a:defRPr sz="563"/>
            </a:lvl6pPr>
            <a:lvl7pPr marL="1542898" indent="0">
              <a:buNone/>
              <a:defRPr sz="563"/>
            </a:lvl7pPr>
            <a:lvl8pPr marL="1800047" indent="0">
              <a:buNone/>
              <a:defRPr sz="563"/>
            </a:lvl8pPr>
            <a:lvl9pPr marL="2057197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A1D11A2-92EC-4A4D-8C6B-A81DC88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E33DCDE-4A89-4C4F-A02D-54806FDA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BA9E0CF-3FF3-4A70-B09A-F7B54881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8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2C743D9B-1207-4D91-8DCB-39825876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7514DCE5-52B0-4306-B5E5-DC97349E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D1D0E73-4852-41C7-9268-6B09EECAF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63AA-DAC0-490F-8A67-167A4AF5F3EA}" type="datetimeFigureOut">
              <a:rPr lang="th-TH" smtClean="0"/>
              <a:t>25/05/66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1C464F0-EC0F-40F6-A3AC-40E834FE9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C45BF7F-9E72-4620-8DF1-CB5D0E0E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40FD-778B-42EE-B48A-DB1EA210C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31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299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5" indent="-128575" algn="l" defTabSz="51429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25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74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24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174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23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3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3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2" indent="-128575" algn="l" defTabSz="51429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299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449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9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748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2898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047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197" algn="l" defTabSz="51429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2" y="-6381"/>
            <a:ext cx="2533726" cy="869023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E262D794-BE88-40C5-A759-946D0DDFD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348"/>
            <a:ext cx="6858000" cy="8010941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33F2E217-E7C2-4938-96EE-907BBC2CB850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2" y="81076"/>
            <a:ext cx="1037309" cy="103730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E8E0A34C-BA6C-4FB5-8D3E-4B616696C0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921"/>
            <a:ext cx="6858000" cy="8054368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1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3" y="9480563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2D4505F0-AC33-4CF6-9AB5-CD1508177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159"/>
            <a:ext cx="6858000" cy="79872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5" y="2484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8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95C504B-E837-4AA6-A599-ED31B85F3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663"/>
            <a:ext cx="6858000" cy="803379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3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5496E579-0A5F-4C6D-B89A-14DE5DA4D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01"/>
            <a:ext cx="6858000" cy="804025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5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0469E0BC-55A3-4179-98D5-A8C49AC8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663"/>
            <a:ext cx="6858000" cy="802927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1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576D8FD8-C65D-4151-A717-0B3C356A8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703"/>
            <a:ext cx="6858000" cy="807475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8F558AD-AB6E-494C-84CF-6B742673F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01"/>
            <a:ext cx="6858000" cy="801164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0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8332" y="-26803"/>
            <a:ext cx="6866332" cy="1439004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" y="-6380"/>
            <a:ext cx="2613508" cy="896387"/>
          </a:xfrm>
          <a:prstGeom prst="rect">
            <a:avLst/>
          </a:prstGeom>
        </p:spPr>
      </p:pic>
      <p:sp>
        <p:nvSpPr>
          <p:cNvPr id="28" name="สี่เหลี่ยมผืนผ้า 27"/>
          <p:cNvSpPr/>
          <p:nvPr/>
        </p:nvSpPr>
        <p:spPr>
          <a:xfrm>
            <a:off x="0" y="9445992"/>
            <a:ext cx="6842898" cy="486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971550" y="9523361"/>
            <a:ext cx="0" cy="5011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384322"/>
            <a:ext cx="614032" cy="61403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1441906" y="9507915"/>
            <a:ext cx="2429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สถานี</a:t>
            </a:r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3" y="9527736"/>
            <a:ext cx="320899" cy="32089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5" y="9508686"/>
            <a:ext cx="771525" cy="369332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293E197D-D1AC-4E0C-8468-72438D265509}"/>
              </a:ext>
            </a:extLst>
          </p:cNvPr>
          <p:cNvSpPr txBox="1"/>
          <p:nvPr/>
        </p:nvSpPr>
        <p:spPr>
          <a:xfrm>
            <a:off x="4238624" y="9508762"/>
            <a:ext cx="1599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042-382482</a:t>
            </a:r>
            <a:endParaRPr lang="th-TH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 rot="5400000">
            <a:off x="142096" y="183157"/>
            <a:ext cx="1434729" cy="102336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062CE9C4-48F4-4BDD-9A9C-444FD596DDA8}"/>
              </a:ext>
            </a:extLst>
          </p:cNvPr>
          <p:cNvSpPr txBox="1"/>
          <p:nvPr/>
        </p:nvSpPr>
        <p:spPr>
          <a:xfrm>
            <a:off x="1103828" y="340394"/>
            <a:ext cx="58713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คู่มือหรือแนวทางการปฏิบัติตามมาตรฐานทางจริยธรรม</a:t>
            </a:r>
            <a:b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</a:br>
            <a:r>
              <a:rPr lang="th-TH" sz="1800" b="1" kern="100" dirty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ของสถานี</a:t>
            </a:r>
            <a:r>
              <a:rPr lang="th-TH" sz="1800" b="1" kern="100" dirty="0" smtClean="0">
                <a:solidFill>
                  <a:srgbClr val="FFC000"/>
                </a:solidFill>
                <a:effectLst/>
                <a:latin typeface="Prompt Bold" panose="00000800000000000000" pitchFamily="2" charset="-34"/>
                <a:ea typeface="Calibri" panose="020F0502020204030204" pitchFamily="34" charset="0"/>
                <a:cs typeface="Prompt Bold" panose="00000800000000000000" pitchFamily="2" charset="-34"/>
              </a:rPr>
              <a:t>ตำรวจภูธรศรีธาตุ</a:t>
            </a:r>
            <a:endParaRPr lang="th-TH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8C0F1EA4-A1E5-4D93-8E25-71D5D1DE1D44}"/>
              </a:ext>
            </a:extLst>
          </p:cNvPr>
          <p:cNvSpPr txBox="1"/>
          <p:nvPr/>
        </p:nvSpPr>
        <p:spPr>
          <a:xfrm>
            <a:off x="4002657" y="1066109"/>
            <a:ext cx="2840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ข้อมูล ณ วันที่ 24 มี.ค.2566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F319575B-A18A-43ED-8C4D-AB294CA38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02"/>
            <a:ext cx="6858000" cy="804025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0" y="-35451"/>
            <a:ext cx="1023361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3098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2784</TotalTime>
  <Words>189</Words>
  <Application>Microsoft Office PowerPoint</Application>
  <PresentationFormat>กระดาษ A4 (210x297 มม.)</PresentationFormat>
  <Paragraphs>45</Paragraphs>
  <Slides>9</Slides>
  <Notes>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ACER</cp:lastModifiedBy>
  <cp:revision>207</cp:revision>
  <cp:lastPrinted>2022-03-21T02:29:55Z</cp:lastPrinted>
  <dcterms:created xsi:type="dcterms:W3CDTF">2020-11-10T04:29:04Z</dcterms:created>
  <dcterms:modified xsi:type="dcterms:W3CDTF">2023-05-25T08:51:00Z</dcterms:modified>
</cp:coreProperties>
</file>